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68" r:id="rId3"/>
    <p:sldId id="269" r:id="rId4"/>
    <p:sldId id="257" r:id="rId5"/>
    <p:sldId id="258" r:id="rId6"/>
    <p:sldId id="265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9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83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206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1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533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70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566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9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9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7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87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1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2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3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85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3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A7AFE-6D03-4A59-A2EF-BB3A3FA0B5E9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7028F7-95EC-4481-A6B9-75515A15BD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0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3503" y="3672653"/>
            <a:ext cx="9144000" cy="565054"/>
          </a:xfrm>
        </p:spPr>
        <p:txBody>
          <a:bodyPr>
            <a:noAutofit/>
          </a:bodyPr>
          <a:lstStyle/>
          <a:p>
            <a:pPr algn="ctr"/>
            <a:r>
              <a:rPr lang="tt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ел март ае саны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айлык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газета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8805" y="694063"/>
            <a:ext cx="10113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МББДУ Арча муни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ципаль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районы 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Иске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Ашыт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78805" y="2384474"/>
            <a:ext cx="96368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Чишм</a:t>
            </a:r>
            <a:r>
              <a:rPr lang="tt-RU" sz="7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 башы</a:t>
            </a:r>
            <a:endParaRPr lang="ru-RU" sz="7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9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4226" y="1465243"/>
            <a:ext cx="100143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 санда: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Бездә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киләсең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27 </a:t>
            </a:r>
            <a:r>
              <a:rPr lang="ru-RU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нче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март - </a:t>
            </a:r>
            <a:r>
              <a:rPr lang="ru-RU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халыкара</a:t>
            </a:r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театр </a:t>
            </a:r>
            <a:r>
              <a:rPr lang="ru-RU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көне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6000" b="1" dirty="0">
              <a:effectLst/>
            </a:endParaRP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50" indent="-539750">
              <a:buFont typeface="+mj-lt"/>
              <a:buAutoNum type="arabicPeriod"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97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CA2A56-B180-46BE-82FB-82D697C4B6D3}"/>
              </a:ext>
            </a:extLst>
          </p:cNvPr>
          <p:cNvSpPr txBox="1"/>
          <p:nvPr/>
        </p:nvSpPr>
        <p:spPr>
          <a:xfrm>
            <a:off x="283285" y="3318570"/>
            <a:ext cx="1190871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Ниһаять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кышның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зәмһәрир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салкыннары,күзачкысыз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бураннарын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артта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калдырып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,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аена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аяк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бастык.Яз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кояшын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тансыклаганны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сизепме,табигать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кояшлы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аяз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көннәр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сөендерә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башлады.Җылы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яктан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кышларга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киткән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кошлар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кайта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башлау,юллардан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йөгергән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шат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гөрләвекләр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җыры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табигатькә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дәшә.Без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кышның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безгә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калдырган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бүләге-ак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карда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рәхәтләнеп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уйныйбыз,кардан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төрле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сыннар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әвәләп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ясыйбыз,кар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атышып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уйныйбыз,тамчылар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җырын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тыңлыйбыз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3200" b="1" dirty="0"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9937D5-A3B6-417D-8897-E59A13227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78" y="478155"/>
            <a:ext cx="435684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9EF0715-B230-46AD-A8A0-5C5429495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3" y="478155"/>
            <a:ext cx="3702423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D45E022-8F31-4FE7-BBFE-485FD060C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422" y="478155"/>
            <a:ext cx="370242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59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061" y="5004764"/>
            <a:ext cx="1200194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безгә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аяз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көннәр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беррәттән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беренче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күркәм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- 8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нче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март –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халыкара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хатын-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кызлар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килде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Без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бәйрәмне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быел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әти-әниләребез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әби-бабайларыбыз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бергәләп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”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Гаилә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итеп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билгеләп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үттек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Кунак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килгән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якын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кешеләребезгә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үзебезнең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өйрәнгән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җыр-бию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матур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шигырьләребезне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бүләк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иттек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dirty="0"/>
              <a:t>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бәйрәмгә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кунакка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килгән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йорт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иясе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Бичура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әти-әниләребезгә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төрле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сынау-биремнәр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килгән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чыкты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Ул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аларның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сизгерлекләрен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җитезлекләрен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тапкырлыкларын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уңганлыкларын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үзе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алып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килгән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биремнәр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тикшереп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карады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Сынаталармы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инде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әти-әниләребез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?!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Әлбәттә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Бичураның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барлык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биремнәрен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ялт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иттереп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үтәп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чыктылар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Рәхмәт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үзләренә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!</a:t>
            </a:r>
            <a:endParaRPr lang="ru-RU" b="1" dirty="0"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CED5A7-2995-4823-94A9-6BFDF9D61CB2}"/>
              </a:ext>
            </a:extLst>
          </p:cNvPr>
          <p:cNvSpPr txBox="1"/>
          <p:nvPr/>
        </p:nvSpPr>
        <p:spPr>
          <a:xfrm>
            <a:off x="331918" y="73910"/>
            <a:ext cx="11528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Бездә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Гаилә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14F363-88E6-4B02-A347-D4463A8BA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215" y="742140"/>
            <a:ext cx="5493571" cy="43066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76E51C-10AC-4CDA-803D-B6C842EEF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827" y="3170873"/>
            <a:ext cx="1693528" cy="18752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B35C9BC-217C-41F1-8586-483264DEF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69" y="3170873"/>
            <a:ext cx="1408257" cy="18752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1C7B540-8D71-450D-9AB0-1B1685AC1F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544" y="720242"/>
            <a:ext cx="1361027" cy="215731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CCC5139-995A-4AD2-AEC2-2AC646EDC0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0" y="742140"/>
            <a:ext cx="3101785" cy="244531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B0F285C-C09D-4C90-8D93-55FEE4255F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786" y="2847451"/>
            <a:ext cx="3101785" cy="220136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757D66D-2610-4F6A-8F4D-4257390BFE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786" y="706296"/>
            <a:ext cx="1740758" cy="217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90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28800" y="146756"/>
            <a:ext cx="878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киләсең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4178" y="4828822"/>
            <a:ext cx="119436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Язгы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көн-төн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тигезлеген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хәбәр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итеп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төрки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халыклар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арасында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үткәрелүче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Нәүрүз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дә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язның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искиткеч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матур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көннәренә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туры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килде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Без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көнне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бакчабызда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“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Хуш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киләсең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гүзәл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Нәүрүз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!”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дип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исемләнгән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чарасын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үткәрдек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Әлеге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чарада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Нәүрүз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бәйрәменең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килеп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чыгышы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әһәмияте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белән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таныштык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Нәүрүзбикә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алып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килгән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уеннар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барыбызның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күңеленә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хуш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килде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без бит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уйнарга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бик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яратабыз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туйганчы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уйнадык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күңел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ачтык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800" b="1" dirty="0">
              <a:effectLst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0A5F9-A9A0-4936-8CC9-C01649CB4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422" y="657306"/>
            <a:ext cx="5376769" cy="41715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6D99E7-9C05-457B-9274-03F8EC1700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36" y="657306"/>
            <a:ext cx="2410986" cy="21181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3F1F6AA-DE3B-40CD-95AF-0D9824CDCD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36" y="2755734"/>
            <a:ext cx="2410986" cy="20406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0E109E-EE74-4EDB-B599-B01703FA1A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92" y="657306"/>
            <a:ext cx="2572493" cy="21181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820162-1F4E-40DD-9E5A-7E129BF524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93" y="2775472"/>
            <a:ext cx="2572492" cy="205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52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2753" y="4713000"/>
            <a:ext cx="12192000" cy="215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Уйната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да,җырлата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 театр,</a:t>
            </a:r>
            <a:endParaRPr lang="ru-RU" sz="1600" b="1" dirty="0">
              <a:effectLst/>
            </a:endParaRPr>
          </a:p>
          <a:p>
            <a:pPr algn="just"/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Күңелдә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йоклаган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дәртне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уятыр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-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язган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мәшһүр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язучыбыз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Габдулла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Тукай.Театр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тормыштагы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кызыклы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да,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кайчагында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кызганыч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булган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вакыйгаларны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күрсәтеп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кешеләргә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ниндидер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нәтиҗәләр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ясар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өчен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язучылар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тарафыннан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иҗат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ителеп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артистлар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тарафыннан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сәхнәләштерелгән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иҗади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дөнья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ул. Без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еш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кына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үзебене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кечкенә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артистлар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роленә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куеп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әкиятләр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кыска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хикәяләрне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сәхнәләштереп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уйнарга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яратабыз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”Теремок”, ”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Шалкан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” рус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әкиятләрен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яратып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башкарабыз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Моның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өчен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безнең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кечкенә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генә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театр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почмагыбыз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киеп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уйнар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өчен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маскаларыбыз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 бар. </a:t>
            </a:r>
            <a:endParaRPr lang="ru-RU" sz="2000" b="1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452D97-944B-4A65-88AA-61924BCE790A}"/>
              </a:ext>
            </a:extLst>
          </p:cNvPr>
          <p:cNvSpPr txBox="1"/>
          <p:nvPr/>
        </p:nvSpPr>
        <p:spPr>
          <a:xfrm>
            <a:off x="268941" y="363104"/>
            <a:ext cx="11779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27 </a:t>
            </a: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нче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март - </a:t>
            </a: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халыкара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театр </a:t>
            </a:r>
            <a:r>
              <a:rPr lang="ru-RU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көне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!</a:t>
            </a:r>
            <a:endParaRPr lang="ru-RU" sz="5400" b="1" dirty="0">
              <a:effectLst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2E887A-0031-484C-BBB3-3AACFE9BF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826" y="947879"/>
            <a:ext cx="3608294" cy="36082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2C5AAB-6C4C-4705-AF3D-FA52D4CFF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32" y="947879"/>
            <a:ext cx="3608294" cy="360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53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0351" cy="2742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 коллегия: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Иске Ашыт балалар бакчасы коллективы.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 мөхәррир:Нигәмәтҗанова А.Х.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Урынбасар:Шәңгәрәева М.Р.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506" y="2742289"/>
            <a:ext cx="5607584" cy="41157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742289"/>
            <a:ext cx="2941504" cy="4115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090" y="2742288"/>
            <a:ext cx="3631262" cy="41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8213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715</TotalTime>
  <Words>429</Words>
  <Application>Microsoft Office PowerPoint</Application>
  <PresentationFormat>Широкоэкранный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Рафкат</dc:creator>
  <cp:lastModifiedBy>admin</cp:lastModifiedBy>
  <cp:revision>51</cp:revision>
  <dcterms:created xsi:type="dcterms:W3CDTF">2025-03-25T06:41:09Z</dcterms:created>
  <dcterms:modified xsi:type="dcterms:W3CDTF">2026-03-31T07:48:58Z</dcterms:modified>
</cp:coreProperties>
</file>